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740" r:id="rId9"/>
    <p:sldId id="263" r:id="rId10"/>
  </p:sldIdLst>
  <p:sldSz cx="18288000" cy="10287000"/>
  <p:notesSz cx="6858000" cy="9144000"/>
  <p:embeddedFontLst>
    <p:embeddedFont>
      <p:font typeface="Amasis MT Pro Medium" panose="02040604050005020304" pitchFamily="18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K Grotesk Pro Bold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30348" y="2463614"/>
            <a:ext cx="3424662" cy="3424662"/>
            <a:chOff x="0" y="0"/>
            <a:chExt cx="4566216" cy="4566216"/>
          </a:xfrm>
        </p:grpSpPr>
        <p:sp>
          <p:nvSpPr>
            <p:cNvPr id="22" name="Freeform 22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06251" y="2839517"/>
            <a:ext cx="2672860" cy="2672860"/>
            <a:chOff x="0" y="0"/>
            <a:chExt cx="3563814" cy="3563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126485" y="2463613"/>
            <a:ext cx="3424662" cy="3424662"/>
            <a:chOff x="0" y="0"/>
            <a:chExt cx="4566216" cy="4566216"/>
          </a:xfrm>
        </p:grpSpPr>
        <p:sp>
          <p:nvSpPr>
            <p:cNvPr id="29" name="Freeform 29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502388" y="2839516"/>
            <a:ext cx="2672860" cy="2672860"/>
            <a:chOff x="0" y="0"/>
            <a:chExt cx="3563814" cy="35638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91823" y="2774868"/>
            <a:ext cx="1472110" cy="11040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6570537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137213" y="4507601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45416" y="8453570"/>
            <a:ext cx="1258264" cy="13785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137213" y="824588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00428" y="6977358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0428" y="2983865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0428" y="485106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00428" y="945250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0428" y="8740095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39" cy="1053552"/>
            <a:chOff x="0" y="0"/>
            <a:chExt cx="6695652" cy="14047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4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78661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masis MT Pro Medium" panose="02040604050005020304" pitchFamily="18" charset="0"/>
              </a:rPr>
              <a:t>160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33380" y="3322544"/>
            <a:ext cx="55578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masis MT Pro Medium" panose="02040604050005020304" pitchFamily="18" charset="0"/>
              </a:rPr>
              <a:t>40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Pro Bold"/>
              </a:rPr>
              <a:t>2000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92CC69B-E8D9-4DF2-A0D8-44A8CAE0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320" y="0"/>
            <a:ext cx="18288000" cy="10287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1843" y="2717444"/>
            <a:ext cx="10319627" cy="12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48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</a:t>
            </a:r>
          </a:p>
          <a:p>
            <a:pPr rtl="0">
              <a:lnSpc>
                <a:spcPct val="80000"/>
              </a:lnSpc>
            </a:pPr>
            <a:r>
              <a:rPr lang="it-IT" sz="48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231748" y="4610100"/>
            <a:ext cx="927445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</a:t>
            </a:r>
          </a:p>
          <a:p>
            <a:pPr algn="ctr"/>
            <a:r>
              <a:rPr lang="it-IT" sz="28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più 70% ha scelto </a:t>
            </a:r>
            <a:r>
              <a:rPr lang="it-IT" sz="28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elettronici, mentre, </a:t>
            </a:r>
            <a:r>
              <a:rPr lang="it-IT" sz="28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soltanto il 18% degli intervistati ha indicato il contante infine, il restante 11% ha preferito non fare scelta netta</a:t>
            </a:r>
            <a:r>
              <a:rPr lang="it-IT" sz="28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4267200" y="7581900"/>
            <a:ext cx="609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8430" y="5016967"/>
            <a:ext cx="18288000" cy="5443566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593686" y="3494256"/>
            <a:ext cx="2629790" cy="2654184"/>
            <a:chOff x="0" y="0"/>
            <a:chExt cx="3538912" cy="3538912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989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9896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695046" y="0"/>
                      <a:pt x="1260977" y="558715"/>
                      <a:pt x="1269896" y="125370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102580" y="0"/>
                <a:ext cx="2672784" cy="2640928"/>
              </a:xfrm>
              <a:custGeom>
                <a:avLst/>
                <a:gdLst/>
                <a:ahLst/>
                <a:cxnLst/>
                <a:rect l="l" t="t" r="r" b="b"/>
                <a:pathLst>
                  <a:path w="2672784" h="2640928">
                    <a:moveTo>
                      <a:pt x="2640074" y="1190256"/>
                    </a:moveTo>
                    <a:cubicBezTo>
                      <a:pt x="2672783" y="1710154"/>
                      <a:pt x="2384691" y="2197306"/>
                      <a:pt x="1913349" y="2419117"/>
                    </a:cubicBezTo>
                    <a:cubicBezTo>
                      <a:pt x="1442006" y="2640928"/>
                      <a:pt x="883008" y="2552413"/>
                      <a:pt x="503251" y="2195834"/>
                    </a:cubicBezTo>
                    <a:cubicBezTo>
                      <a:pt x="123495" y="1839254"/>
                      <a:pt x="0" y="1286929"/>
                      <a:pt x="191729" y="802570"/>
                    </a:cubicBezTo>
                    <a:cubicBezTo>
                      <a:pt x="383458" y="318211"/>
                      <a:pt x="851527" y="52"/>
                      <a:pt x="1372453" y="0"/>
                    </a:cubicBezTo>
                    <a:lnTo>
                      <a:pt x="1372580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3125584" y="4026535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08478" y="3494644"/>
            <a:ext cx="2654184" cy="2654184"/>
            <a:chOff x="0" y="0"/>
            <a:chExt cx="3538912" cy="3538912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95280" y="0"/>
                <a:ext cx="2516655" cy="2661244"/>
              </a:xfrm>
              <a:custGeom>
                <a:avLst/>
                <a:gdLst/>
                <a:ahLst/>
                <a:cxnLst/>
                <a:rect l="l" t="t" r="r" b="b"/>
                <a:pathLst>
                  <a:path w="2516655" h="2661244">
                    <a:moveTo>
                      <a:pt x="1174720" y="0"/>
                    </a:moveTo>
                    <a:cubicBezTo>
                      <a:pt x="1812509" y="0"/>
                      <a:pt x="2351371" y="473027"/>
                      <a:pt x="2434013" y="1105439"/>
                    </a:cubicBezTo>
                    <a:cubicBezTo>
                      <a:pt x="2516655" y="1737851"/>
                      <a:pt x="2117440" y="2333463"/>
                      <a:pt x="1501067" y="2497354"/>
                    </a:cubicBezTo>
                    <a:cubicBezTo>
                      <a:pt x="884695" y="2661244"/>
                      <a:pt x="242376" y="2342571"/>
                      <a:pt x="0" y="1752631"/>
                    </a:cubicBezTo>
                    <a:lnTo>
                      <a:pt x="117472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64239" y="0"/>
                <a:ext cx="1334239" cy="1810740"/>
              </a:xfrm>
              <a:custGeom>
                <a:avLst/>
                <a:gdLst/>
                <a:ahLst/>
                <a:cxnLst/>
                <a:rect l="l" t="t" r="r" b="b"/>
                <a:pathLst>
                  <a:path w="1334239" h="1810740">
                    <a:moveTo>
                      <a:pt x="185109" y="1810740"/>
                    </a:moveTo>
                    <a:cubicBezTo>
                      <a:pt x="0" y="1417365"/>
                      <a:pt x="28975" y="956638"/>
                      <a:pt x="261909" y="589554"/>
                    </a:cubicBezTo>
                    <a:cubicBezTo>
                      <a:pt x="494842" y="222469"/>
                      <a:pt x="899360" y="43"/>
                      <a:pt x="1334112" y="0"/>
                    </a:cubicBezTo>
                    <a:lnTo>
                      <a:pt x="1334239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8348798" y="4026535"/>
            <a:ext cx="1590404" cy="1590402"/>
            <a:chOff x="0" y="0"/>
            <a:chExt cx="2120538" cy="21205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82981" y="3494256"/>
            <a:ext cx="2654184" cy="2654184"/>
            <a:chOff x="0" y="0"/>
            <a:chExt cx="3538912" cy="3538912"/>
          </a:xfrm>
        </p:grpSpPr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137203" y="0"/>
                <a:ext cx="2765373" cy="2674380"/>
              </a:xfrm>
              <a:custGeom>
                <a:avLst/>
                <a:gdLst/>
                <a:ahLst/>
                <a:cxnLst/>
                <a:rect l="l" t="t" r="r" b="b"/>
                <a:pathLst>
                  <a:path w="2765373" h="2674380">
                    <a:moveTo>
                      <a:pt x="1407203" y="0"/>
                    </a:moveTo>
                    <a:cubicBezTo>
                      <a:pt x="2022825" y="0"/>
                      <a:pt x="2549797" y="441526"/>
                      <a:pt x="2657585" y="1047638"/>
                    </a:cubicBezTo>
                    <a:cubicBezTo>
                      <a:pt x="2765373" y="1653750"/>
                      <a:pt x="2422935" y="2249887"/>
                      <a:pt x="1845058" y="2462134"/>
                    </a:cubicBezTo>
                    <a:cubicBezTo>
                      <a:pt x="1267181" y="2674380"/>
                      <a:pt x="620295" y="2441608"/>
                      <a:pt x="310148" y="1909820"/>
                    </a:cubicBezTo>
                    <a:cubicBezTo>
                      <a:pt x="0" y="1378032"/>
                      <a:pt x="115914" y="700383"/>
                      <a:pt x="585185" y="301916"/>
                    </a:cubicBezTo>
                    <a:lnTo>
                      <a:pt x="1407203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400625" y="0"/>
                <a:ext cx="86937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869375" h="1270000">
                    <a:moveTo>
                      <a:pt x="0" y="344210"/>
                    </a:moveTo>
                    <a:cubicBezTo>
                      <a:pt x="235440" y="123117"/>
                      <a:pt x="546271" y="32"/>
                      <a:pt x="869248" y="0"/>
                    </a:cubicBezTo>
                    <a:lnTo>
                      <a:pt x="869375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14871" y="4026147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20691" y="6764330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468955" y="6639880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26060" y="6508392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196</Words>
  <Application>Microsoft Office PowerPoint</Application>
  <PresentationFormat>Personalizzato</PresentationFormat>
  <Paragraphs>70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Calibri</vt:lpstr>
      <vt:lpstr>Amasis MT Pro Medium</vt:lpstr>
      <vt:lpstr>HK Grotesk Pro Bold</vt:lpstr>
      <vt:lpstr>Arimo Bold</vt:lpstr>
      <vt:lpstr>arial</vt:lpstr>
      <vt:lpstr>Montserrat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Bertin Gioia</cp:lastModifiedBy>
  <cp:revision>6</cp:revision>
  <dcterms:created xsi:type="dcterms:W3CDTF">2006-08-16T00:00:00Z</dcterms:created>
  <dcterms:modified xsi:type="dcterms:W3CDTF">2023-01-30T17:47:01Z</dcterms:modified>
  <dc:identifier>DAFZB4zmQPg</dc:identifier>
</cp:coreProperties>
</file>